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0058400" cy="7772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00" y="-10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E906-5836-4F17-9B7C-6105C6D46CAC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5141-8284-48AC-83E8-25C798D9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5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E906-5836-4F17-9B7C-6105C6D46CAC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5141-8284-48AC-83E8-25C798D9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7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E906-5836-4F17-9B7C-6105C6D46CAC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5141-8284-48AC-83E8-25C798D9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4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E906-5836-4F17-9B7C-6105C6D46CAC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5141-8284-48AC-83E8-25C798D9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7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E906-5836-4F17-9B7C-6105C6D46CAC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5141-8284-48AC-83E8-25C798D9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E906-5836-4F17-9B7C-6105C6D46CAC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5141-8284-48AC-83E8-25C798D9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8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E906-5836-4F17-9B7C-6105C6D46CAC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5141-8284-48AC-83E8-25C798D9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5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E906-5836-4F17-9B7C-6105C6D46CAC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5141-8284-48AC-83E8-25C798D9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0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E906-5836-4F17-9B7C-6105C6D46CAC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5141-8284-48AC-83E8-25C798D9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2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E906-5836-4F17-9B7C-6105C6D46CAC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5141-8284-48AC-83E8-25C798D9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2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E906-5836-4F17-9B7C-6105C6D46CAC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5141-8284-48AC-83E8-25C798D9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3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EE906-5836-4F17-9B7C-6105C6D46CAC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75141-8284-48AC-83E8-25C798D9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>
            <a:extLst>
              <a:ext uri="{FF2B5EF4-FFF2-40B4-BE49-F238E27FC236}">
                <a16:creationId xmlns:a16="http://schemas.microsoft.com/office/drawing/2014/main" xmlns="" id="{45F1EE43-F3A3-4B9B-AE2D-3985EDC2B5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049E5EB-6579-41B9-9F12-7C3DE8E95F85}"/>
              </a:ext>
            </a:extLst>
          </p:cNvPr>
          <p:cNvSpPr txBox="1"/>
          <p:nvPr/>
        </p:nvSpPr>
        <p:spPr>
          <a:xfrm>
            <a:off x="170821" y="1306285"/>
            <a:ext cx="38384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If and when you have the opportunity to learn something new, what’s your approach?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3436450-467F-4FDA-872B-ECB2479C45C7}"/>
              </a:ext>
            </a:extLst>
          </p:cNvPr>
          <p:cNvSpPr txBox="1"/>
          <p:nvPr/>
        </p:nvSpPr>
        <p:spPr>
          <a:xfrm>
            <a:off x="5307203" y="1157234"/>
            <a:ext cx="38384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When is the last time you learned a new app, program or technological solution? How did you share that new learning with students?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289E54-3443-44F8-8EF7-F0450A936210}"/>
              </a:ext>
            </a:extLst>
          </p:cNvPr>
          <p:cNvSpPr txBox="1"/>
          <p:nvPr/>
        </p:nvSpPr>
        <p:spPr>
          <a:xfrm>
            <a:off x="242834" y="5025281"/>
            <a:ext cx="38384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When reflecting on something that you have learned recently, what kind of impact has it had on you and by extension your students?</a:t>
            </a:r>
          </a:p>
        </p:txBody>
      </p:sp>
      <p:sp>
        <p:nvSpPr>
          <p:cNvPr id="3" name="Rectangle 2"/>
          <p:cNvSpPr/>
          <p:nvPr/>
        </p:nvSpPr>
        <p:spPr>
          <a:xfrm>
            <a:off x="5199864" y="5390730"/>
            <a:ext cx="50292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How can students connect the </a:t>
            </a:r>
            <a:r>
              <a:rPr lang="en-US" dirty="0" smtClean="0"/>
              <a:t>dots</a:t>
            </a:r>
          </a:p>
          <a:p>
            <a:r>
              <a:rPr lang="en-US" dirty="0" smtClean="0"/>
              <a:t>between </a:t>
            </a:r>
            <a:r>
              <a:rPr lang="en-US" dirty="0"/>
              <a:t>what they are learning now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their own experiences? How are </a:t>
            </a:r>
            <a:r>
              <a:rPr lang="en-US" dirty="0" smtClean="0"/>
              <a:t>you</a:t>
            </a:r>
          </a:p>
          <a:p>
            <a:r>
              <a:rPr lang="en-US" dirty="0" smtClean="0"/>
              <a:t> </a:t>
            </a:r>
            <a:r>
              <a:rPr lang="en-US" dirty="0"/>
              <a:t>helping them to see those connections?</a:t>
            </a:r>
          </a:p>
        </p:txBody>
      </p:sp>
    </p:spTree>
    <p:extLst>
      <p:ext uri="{BB962C8B-B14F-4D97-AF65-F5344CB8AC3E}">
        <p14:creationId xmlns:p14="http://schemas.microsoft.com/office/powerpoint/2010/main" val="3869439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>
            <a:extLst>
              <a:ext uri="{FF2B5EF4-FFF2-40B4-BE49-F238E27FC236}">
                <a16:creationId xmlns:a16="http://schemas.microsoft.com/office/drawing/2014/main" xmlns="" id="{45F1EE43-F3A3-4B9B-AE2D-3985EDC2B5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049E5EB-6579-41B9-9F12-7C3DE8E95F85}"/>
              </a:ext>
            </a:extLst>
          </p:cNvPr>
          <p:cNvSpPr txBox="1"/>
          <p:nvPr/>
        </p:nvSpPr>
        <p:spPr>
          <a:xfrm>
            <a:off x="170821" y="1306285"/>
            <a:ext cx="38384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Is the effort today, worth the reward tomorrow?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3436450-467F-4FDA-872B-ECB2479C45C7}"/>
              </a:ext>
            </a:extLst>
          </p:cNvPr>
          <p:cNvSpPr txBox="1"/>
          <p:nvPr/>
        </p:nvSpPr>
        <p:spPr>
          <a:xfrm>
            <a:off x="5307203" y="1157234"/>
            <a:ext cx="38384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Do you feel threatened by successful people?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289E54-3443-44F8-8EF7-F0450A936210}"/>
              </a:ext>
            </a:extLst>
          </p:cNvPr>
          <p:cNvSpPr txBox="1"/>
          <p:nvPr/>
        </p:nvSpPr>
        <p:spPr>
          <a:xfrm>
            <a:off x="242834" y="5206720"/>
            <a:ext cx="38384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Do you spend more time questioning the feedback you get or taking action?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46FE34E-47C8-4160-9899-19699236118C}"/>
              </a:ext>
            </a:extLst>
          </p:cNvPr>
          <p:cNvSpPr txBox="1"/>
          <p:nvPr/>
        </p:nvSpPr>
        <p:spPr>
          <a:xfrm>
            <a:off x="5226817" y="5277059"/>
            <a:ext cx="38384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You’ve had a setback, what would you do differently next time?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933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>
            <a:extLst>
              <a:ext uri="{FF2B5EF4-FFF2-40B4-BE49-F238E27FC236}">
                <a16:creationId xmlns:a16="http://schemas.microsoft.com/office/drawing/2014/main" xmlns="" id="{45F1EE43-F3A3-4B9B-AE2D-3985EDC2B5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900446"/>
            <a:ext cx="50292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What resources, materials and/or curriculum is available for use at your school that supports a growth mindset?</a:t>
            </a:r>
          </a:p>
        </p:txBody>
      </p:sp>
      <p:sp>
        <p:nvSpPr>
          <p:cNvPr id="7" name="Rectangle 6"/>
          <p:cNvSpPr/>
          <p:nvPr/>
        </p:nvSpPr>
        <p:spPr>
          <a:xfrm>
            <a:off x="5210637" y="1755294"/>
            <a:ext cx="50292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 what ways can you share with students your </a:t>
            </a:r>
            <a:endParaRPr lang="en-US" dirty="0" smtClean="0"/>
          </a:p>
          <a:p>
            <a:r>
              <a:rPr lang="en-US" dirty="0" smtClean="0"/>
              <a:t>own </a:t>
            </a:r>
            <a:r>
              <a:rPr lang="en-US" dirty="0"/>
              <a:t>struggles and successes with your </a:t>
            </a:r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/>
              <a:t>and/or previous work?</a:t>
            </a:r>
          </a:p>
        </p:txBody>
      </p:sp>
      <p:sp>
        <p:nvSpPr>
          <p:cNvPr id="8" name="Rectangle 7"/>
          <p:cNvSpPr/>
          <p:nvPr/>
        </p:nvSpPr>
        <p:spPr>
          <a:xfrm>
            <a:off x="137778" y="5408874"/>
            <a:ext cx="50292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What stories can you share with </a:t>
            </a:r>
            <a:r>
              <a:rPr lang="en-US" dirty="0" smtClean="0"/>
              <a:t>students</a:t>
            </a:r>
          </a:p>
          <a:p>
            <a:r>
              <a:rPr lang="en-US" dirty="0" smtClean="0"/>
              <a:t>about </a:t>
            </a:r>
            <a:r>
              <a:rPr lang="en-US" dirty="0"/>
              <a:t>how something you have learned has </a:t>
            </a:r>
            <a:endParaRPr lang="en-US" dirty="0" smtClean="0"/>
          </a:p>
          <a:p>
            <a:r>
              <a:rPr lang="en-US" dirty="0" smtClean="0"/>
              <a:t>created </a:t>
            </a:r>
            <a:r>
              <a:rPr lang="en-US" dirty="0"/>
              <a:t>depth or has been relevant to who </a:t>
            </a:r>
            <a:r>
              <a:rPr lang="en-US" dirty="0" smtClean="0"/>
              <a:t>you</a:t>
            </a:r>
          </a:p>
          <a:p>
            <a:r>
              <a:rPr lang="en-US" dirty="0" smtClean="0"/>
              <a:t>are </a:t>
            </a:r>
            <a:r>
              <a:rPr lang="en-US" dirty="0"/>
              <a:t>now as a person?</a:t>
            </a:r>
          </a:p>
        </p:txBody>
      </p:sp>
      <p:sp>
        <p:nvSpPr>
          <p:cNvPr id="9" name="Rectangle 8"/>
          <p:cNvSpPr/>
          <p:nvPr/>
        </p:nvSpPr>
        <p:spPr>
          <a:xfrm>
            <a:off x="5156206" y="5408874"/>
            <a:ext cx="50292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What concepts, knowledge and wisdom </a:t>
            </a:r>
            <a:endParaRPr lang="en-US" dirty="0" smtClean="0"/>
          </a:p>
          <a:p>
            <a:r>
              <a:rPr lang="en-US" dirty="0" smtClean="0"/>
              <a:t>gained </a:t>
            </a:r>
            <a:r>
              <a:rPr lang="en-US" dirty="0"/>
              <a:t>through your own school and life experiences might be relevant to your students? What books have you read that have been particularly impactful?</a:t>
            </a:r>
          </a:p>
        </p:txBody>
      </p:sp>
    </p:spTree>
    <p:extLst>
      <p:ext uri="{BB962C8B-B14F-4D97-AF65-F5344CB8AC3E}">
        <p14:creationId xmlns:p14="http://schemas.microsoft.com/office/powerpoint/2010/main" val="398933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>
            <a:extLst>
              <a:ext uri="{FF2B5EF4-FFF2-40B4-BE49-F238E27FC236}">
                <a16:creationId xmlns:a16="http://schemas.microsoft.com/office/drawing/2014/main" xmlns="" id="{45F1EE43-F3A3-4B9B-AE2D-3985EDC2B5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289E54-3443-44F8-8EF7-F0450A936210}"/>
              </a:ext>
            </a:extLst>
          </p:cNvPr>
          <p:cNvSpPr txBox="1"/>
          <p:nvPr/>
        </p:nvSpPr>
        <p:spPr>
          <a:xfrm>
            <a:off x="206546" y="4789409"/>
            <a:ext cx="38384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do you perceive as potential barriers to building a growth mindset environment?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46FE34E-47C8-4160-9899-19699236118C}"/>
              </a:ext>
            </a:extLst>
          </p:cNvPr>
          <p:cNvSpPr txBox="1"/>
          <p:nvPr/>
        </p:nvSpPr>
        <p:spPr>
          <a:xfrm>
            <a:off x="5226817" y="5059332"/>
            <a:ext cx="38384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How would a growth mindset environment positively impact your (our) school?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92210" y="1555712"/>
            <a:ext cx="50292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What’s the connection between what I </a:t>
            </a:r>
            <a:endParaRPr lang="en-US" dirty="0" smtClean="0"/>
          </a:p>
          <a:p>
            <a:r>
              <a:rPr lang="en-US" dirty="0" smtClean="0"/>
              <a:t>am </a:t>
            </a:r>
            <a:r>
              <a:rPr lang="en-US" dirty="0"/>
              <a:t>currently learning and my role as an </a:t>
            </a:r>
            <a:endParaRPr lang="en-US" dirty="0" smtClean="0"/>
          </a:p>
          <a:p>
            <a:r>
              <a:rPr lang="en-US" dirty="0" smtClean="0"/>
              <a:t>educator</a:t>
            </a:r>
            <a:r>
              <a:rPr lang="en-US" dirty="0"/>
              <a:t>? What else do I need and </a:t>
            </a:r>
            <a:r>
              <a:rPr lang="en-US" dirty="0" smtClean="0"/>
              <a:t>want</a:t>
            </a:r>
          </a:p>
          <a:p>
            <a:r>
              <a:rPr lang="en-US" dirty="0" smtClean="0"/>
              <a:t>to </a:t>
            </a:r>
            <a:r>
              <a:rPr lang="en-US" dirty="0"/>
              <a:t>learn?</a:t>
            </a:r>
          </a:p>
        </p:txBody>
      </p:sp>
      <p:sp>
        <p:nvSpPr>
          <p:cNvPr id="7" name="Rectangle 6"/>
          <p:cNvSpPr/>
          <p:nvPr/>
        </p:nvSpPr>
        <p:spPr>
          <a:xfrm>
            <a:off x="5181720" y="1489788"/>
            <a:ext cx="50292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 what areas can I continue to be a </a:t>
            </a:r>
            <a:endParaRPr lang="en-US" dirty="0" smtClean="0"/>
          </a:p>
          <a:p>
            <a:r>
              <a:rPr lang="en-US" dirty="0" smtClean="0"/>
              <a:t>learner</a:t>
            </a:r>
            <a:r>
              <a:rPr lang="en-US" dirty="0"/>
              <a:t>? What am I personally and professionally interested in? How can my professional learning opportunities be more relevant to my own </a:t>
            </a:r>
            <a:endParaRPr lang="en-US" dirty="0" smtClean="0"/>
          </a:p>
          <a:p>
            <a:r>
              <a:rPr lang="en-US" dirty="0" smtClean="0"/>
              <a:t>needs </a:t>
            </a:r>
            <a:r>
              <a:rPr lang="en-US" dirty="0"/>
              <a:t>as a learner?</a:t>
            </a:r>
          </a:p>
        </p:txBody>
      </p:sp>
    </p:spTree>
    <p:extLst>
      <p:ext uri="{BB962C8B-B14F-4D97-AF65-F5344CB8AC3E}">
        <p14:creationId xmlns:p14="http://schemas.microsoft.com/office/powerpoint/2010/main" val="3989330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>
            <a:extLst>
              <a:ext uri="{FF2B5EF4-FFF2-40B4-BE49-F238E27FC236}">
                <a16:creationId xmlns:a16="http://schemas.microsoft.com/office/drawing/2014/main" xmlns="" id="{45F1EE43-F3A3-4B9B-AE2D-3985EDC2B5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049E5EB-6579-41B9-9F12-7C3DE8E95F85}"/>
              </a:ext>
            </a:extLst>
          </p:cNvPr>
          <p:cNvSpPr txBox="1"/>
          <p:nvPr/>
        </p:nvSpPr>
        <p:spPr>
          <a:xfrm>
            <a:off x="170821" y="1306285"/>
            <a:ext cx="38384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did you do today that made you think hard?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3436450-467F-4FDA-872B-ECB2479C45C7}"/>
              </a:ext>
            </a:extLst>
          </p:cNvPr>
          <p:cNvSpPr txBox="1"/>
          <p:nvPr/>
        </p:nvSpPr>
        <p:spPr>
          <a:xfrm>
            <a:off x="5307203" y="1157234"/>
            <a:ext cx="38384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happened today that made you keep going?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289E54-3443-44F8-8EF7-F0450A936210}"/>
              </a:ext>
            </a:extLst>
          </p:cNvPr>
          <p:cNvSpPr txBox="1"/>
          <p:nvPr/>
        </p:nvSpPr>
        <p:spPr>
          <a:xfrm>
            <a:off x="242834" y="5206720"/>
            <a:ext cx="38384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will you do to challenge yourself today?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46FE34E-47C8-4160-9899-19699236118C}"/>
              </a:ext>
            </a:extLst>
          </p:cNvPr>
          <p:cNvSpPr txBox="1"/>
          <p:nvPr/>
        </p:nvSpPr>
        <p:spPr>
          <a:xfrm>
            <a:off x="5226817" y="5277059"/>
            <a:ext cx="38384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will you do to improve your work?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9330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>
            <a:extLst>
              <a:ext uri="{FF2B5EF4-FFF2-40B4-BE49-F238E27FC236}">
                <a16:creationId xmlns:a16="http://schemas.microsoft.com/office/drawing/2014/main" xmlns="" id="{45F1EE43-F3A3-4B9B-AE2D-3985EDC2B5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049E5EB-6579-41B9-9F12-7C3DE8E95F85}"/>
              </a:ext>
            </a:extLst>
          </p:cNvPr>
          <p:cNvSpPr txBox="1"/>
          <p:nvPr/>
        </p:nvSpPr>
        <p:spPr>
          <a:xfrm>
            <a:off x="170821" y="1052270"/>
            <a:ext cx="38384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types of mindsets do students hold about themselves as readers?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3436450-467F-4FDA-872B-ECB2479C45C7}"/>
              </a:ext>
            </a:extLst>
          </p:cNvPr>
          <p:cNvSpPr txBox="1"/>
          <p:nvPr/>
        </p:nvSpPr>
        <p:spPr>
          <a:xfrm>
            <a:off x="5270916" y="921363"/>
            <a:ext cx="38384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Readers with fixed mindsets might </a:t>
            </a:r>
            <a:r>
              <a:rPr lang="en-US" sz="3200" dirty="0" smtClean="0"/>
              <a:t>think </a:t>
            </a:r>
            <a:r>
              <a:rPr lang="en-US" sz="1400" dirty="0" smtClean="0"/>
              <a:t>(list what possible thoughts the student may have)</a:t>
            </a:r>
            <a:r>
              <a:rPr lang="en-US" sz="3200" dirty="0" smtClean="0"/>
              <a:t> </a:t>
            </a:r>
            <a:r>
              <a:rPr lang="mr-IN" sz="3200" dirty="0" smtClean="0"/>
              <a:t>…</a:t>
            </a:r>
            <a:r>
              <a:rPr lang="en-US" sz="3200" dirty="0" smtClean="0"/>
              <a:t> how can you help them?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289E54-3443-44F8-8EF7-F0450A936210}"/>
              </a:ext>
            </a:extLst>
          </p:cNvPr>
          <p:cNvSpPr txBox="1"/>
          <p:nvPr/>
        </p:nvSpPr>
        <p:spPr>
          <a:xfrm>
            <a:off x="242834" y="4807553"/>
            <a:ext cx="38384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“Our belief in another person’s potential brings that potential to life”. Agree or disagree, why?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46FE34E-47C8-4160-9899-19699236118C}"/>
              </a:ext>
            </a:extLst>
          </p:cNvPr>
          <p:cNvSpPr txBox="1"/>
          <p:nvPr/>
        </p:nvSpPr>
        <p:spPr>
          <a:xfrm>
            <a:off x="5244960" y="4750886"/>
            <a:ext cx="38384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Do you think ‘reflection’ is important in teaching Growth Mindset? Why?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9330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>
            <a:extLst>
              <a:ext uri="{FF2B5EF4-FFF2-40B4-BE49-F238E27FC236}">
                <a16:creationId xmlns:a16="http://schemas.microsoft.com/office/drawing/2014/main" xmlns="" id="{45F1EE43-F3A3-4B9B-AE2D-3985EDC2B5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049E5EB-6579-41B9-9F12-7C3DE8E95F85}"/>
              </a:ext>
            </a:extLst>
          </p:cNvPr>
          <p:cNvSpPr txBox="1"/>
          <p:nvPr/>
        </p:nvSpPr>
        <p:spPr>
          <a:xfrm>
            <a:off x="170821" y="1306285"/>
            <a:ext cx="38384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If both educators and students had a growth mindset, how would our school look or what changes might you see in our school?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3436450-467F-4FDA-872B-ECB2479C45C7}"/>
              </a:ext>
            </a:extLst>
          </p:cNvPr>
          <p:cNvSpPr txBox="1"/>
          <p:nvPr/>
        </p:nvSpPr>
        <p:spPr>
          <a:xfrm>
            <a:off x="5307203" y="1157234"/>
            <a:ext cx="383847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are fixed mindset and growth mindset </a:t>
            </a:r>
            <a:r>
              <a:rPr lang="en-US" sz="3200" dirty="0" err="1" smtClean="0"/>
              <a:t>behaviours</a:t>
            </a:r>
            <a:r>
              <a:rPr lang="en-US" sz="3200" dirty="0" smtClean="0"/>
              <a:t>? </a:t>
            </a:r>
            <a:r>
              <a:rPr lang="en-US" sz="1400" dirty="0" smtClean="0"/>
              <a:t>(A Venn Diagram would work well here </a:t>
            </a:r>
            <a:r>
              <a:rPr lang="en-US" sz="1400" dirty="0" smtClean="0">
                <a:sym typeface="Wingdings"/>
              </a:rPr>
              <a:t>)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289E54-3443-44F8-8EF7-F0450A936210}"/>
              </a:ext>
            </a:extLst>
          </p:cNvPr>
          <p:cNvSpPr txBox="1"/>
          <p:nvPr/>
        </p:nvSpPr>
        <p:spPr>
          <a:xfrm>
            <a:off x="242834" y="5206720"/>
            <a:ext cx="383847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all have areas in our lives where we tend to have a fixed mindset </a:t>
            </a:r>
            <a:r>
              <a:rPr lang="mr-IN" dirty="0" smtClean="0"/>
              <a:t>–</a:t>
            </a:r>
            <a:r>
              <a:rPr lang="en-US" dirty="0" smtClean="0"/>
              <a:t> an area where we think ‘I could never</a:t>
            </a:r>
            <a:r>
              <a:rPr lang="mr-IN" dirty="0" smtClean="0"/>
              <a:t>…</a:t>
            </a:r>
            <a:r>
              <a:rPr lang="en-US" dirty="0" smtClean="0"/>
              <a:t>’ or ‘I am terrible </a:t>
            </a:r>
            <a:r>
              <a:rPr lang="mr-IN" dirty="0" smtClean="0"/>
              <a:t>…</a:t>
            </a:r>
            <a:r>
              <a:rPr lang="en-US" dirty="0" smtClean="0"/>
              <a:t>’ </a:t>
            </a:r>
            <a:r>
              <a:rPr lang="mr-IN" dirty="0" smtClean="0"/>
              <a:t>–</a:t>
            </a:r>
            <a:r>
              <a:rPr lang="en-US" dirty="0" smtClean="0"/>
              <a:t> share with a partner one of your fixed mindset areas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46FE34E-47C8-4160-9899-19699236118C}"/>
              </a:ext>
            </a:extLst>
          </p:cNvPr>
          <p:cNvSpPr txBox="1"/>
          <p:nvPr/>
        </p:nvSpPr>
        <p:spPr>
          <a:xfrm>
            <a:off x="5226817" y="5277059"/>
            <a:ext cx="38384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Why is critical thinking important to a growth mindset class culture?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9330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545</Words>
  <Application>Microsoft Macintosh PowerPoint</Application>
  <PresentationFormat>Custom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Regan</dc:creator>
  <cp:lastModifiedBy>SSSUser</cp:lastModifiedBy>
  <cp:revision>11</cp:revision>
  <cp:lastPrinted>2017-10-10T01:50:18Z</cp:lastPrinted>
  <dcterms:created xsi:type="dcterms:W3CDTF">2017-10-10T01:28:19Z</dcterms:created>
  <dcterms:modified xsi:type="dcterms:W3CDTF">2017-10-12T03:29:56Z</dcterms:modified>
</cp:coreProperties>
</file>